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1530AD6-8E2E-41BD-A552-D977F44738C9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AA1F8AA-5846-4D58-86A6-FD68D12BF9E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0AD6-8E2E-41BD-A552-D977F44738C9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8AA-5846-4D58-86A6-FD68D12BF9E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0AD6-8E2E-41BD-A552-D977F44738C9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8AA-5846-4D58-86A6-FD68D12BF9E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0AD6-8E2E-41BD-A552-D977F44738C9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8AA-5846-4D58-86A6-FD68D12BF9E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0AD6-8E2E-41BD-A552-D977F44738C9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8AA-5846-4D58-86A6-FD68D12BF9E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0AD6-8E2E-41BD-A552-D977F44738C9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8AA-5846-4D58-86A6-FD68D12BF9EE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0AD6-8E2E-41BD-A552-D977F44738C9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8AA-5846-4D58-86A6-FD68D12BF9EE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0AD6-8E2E-41BD-A552-D977F44738C9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8AA-5846-4D58-86A6-FD68D12BF9E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0AD6-8E2E-41BD-A552-D977F44738C9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F8AA-5846-4D58-86A6-FD68D12BF9E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1530AD6-8E2E-41BD-A552-D977F44738C9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AA1F8AA-5846-4D58-86A6-FD68D12BF9E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1530AD6-8E2E-41BD-A552-D977F44738C9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AA1F8AA-5846-4D58-86A6-FD68D12BF9E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530AD6-8E2E-41BD-A552-D977F44738C9}" type="datetimeFigureOut">
              <a:rPr lang="nl-BE" smtClean="0"/>
              <a:t>17/11/2021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A1F8AA-5846-4D58-86A6-FD68D12BF9EE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1259632" y="1340768"/>
            <a:ext cx="662473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b="1" dirty="0" smtClean="0">
                <a:effectLst/>
                <a:latin typeface="Calibri"/>
                <a:ea typeface="Calibri"/>
                <a:cs typeface="Times New Roman"/>
              </a:rPr>
              <a:t>Voorziene budgetten in het meerjarenplan (in duizenden EUR)</a:t>
            </a:r>
            <a:endParaRPr lang="nl-BE" sz="1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911490"/>
              </p:ext>
            </p:extLst>
          </p:nvPr>
        </p:nvGraphicFramePr>
        <p:xfrm>
          <a:off x="1547663" y="2132855"/>
          <a:ext cx="6336704" cy="331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744"/>
                <a:gridCol w="791744"/>
                <a:gridCol w="791744"/>
                <a:gridCol w="791744"/>
                <a:gridCol w="792432"/>
                <a:gridCol w="792432"/>
                <a:gridCol w="792432"/>
                <a:gridCol w="792432"/>
              </a:tblGrid>
              <a:tr h="66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2020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2021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2022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2023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2024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2025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Totaal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MJP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1000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3000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3600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 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 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 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7600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MJPA1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500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2000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3600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1500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 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 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7600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MJPA2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500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2000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3600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1500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 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 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7600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MJPA3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9,3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2000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3600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1500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 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 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7109,3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2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59632" y="908720"/>
            <a:ext cx="314021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b="1" u="sng" dirty="0" smtClean="0">
                <a:effectLst/>
                <a:latin typeface="Calibri"/>
                <a:ea typeface="Calibri"/>
                <a:cs typeface="Times New Roman"/>
              </a:rPr>
              <a:t>Gemeenteraad 28 januari 2021</a:t>
            </a:r>
            <a:endParaRPr lang="nl-BE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2400300"/>
            <a:ext cx="576072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2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15616" y="836712"/>
            <a:ext cx="304564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b="1" u="sng" dirty="0" smtClean="0">
                <a:effectLst/>
                <a:latin typeface="Calibri"/>
                <a:ea typeface="Calibri"/>
                <a:cs typeface="Times New Roman"/>
              </a:rPr>
              <a:t>Gemeenteraad 25 maart 2021</a:t>
            </a:r>
            <a:endParaRPr lang="nl-BE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1484784"/>
            <a:ext cx="5760720" cy="1450340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3154362"/>
            <a:ext cx="6336744" cy="18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59632" y="980728"/>
            <a:ext cx="271382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b="1" u="sng" dirty="0" smtClean="0">
                <a:effectLst/>
                <a:latin typeface="Calibri"/>
                <a:ea typeface="Calibri"/>
                <a:cs typeface="Times New Roman"/>
              </a:rPr>
              <a:t>Gemeenteraad 3 juni 2021</a:t>
            </a:r>
            <a:endParaRPr lang="nl-BE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785412"/>
            <a:ext cx="6696744" cy="121154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259632" y="3243532"/>
            <a:ext cx="264649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b="1" u="sng" dirty="0" smtClean="0">
                <a:effectLst/>
                <a:latin typeface="Calibri"/>
                <a:ea typeface="Calibri"/>
                <a:cs typeface="Times New Roman"/>
              </a:rPr>
              <a:t>Gemeenteraad 1 juli 2021</a:t>
            </a:r>
            <a:endParaRPr lang="nl-BE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4149080"/>
            <a:ext cx="619276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3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87624" y="980728"/>
            <a:ext cx="209685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b="1" u="sng" dirty="0" smtClean="0">
                <a:effectLst/>
                <a:latin typeface="Calibri"/>
                <a:ea typeface="Calibri"/>
                <a:cs typeface="Times New Roman"/>
              </a:rPr>
              <a:t>CBS van 16 juli 2021</a:t>
            </a:r>
            <a:endParaRPr lang="nl-BE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17678" y="1556792"/>
            <a:ext cx="5760720" cy="1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3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104900"/>
            <a:ext cx="5353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9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5550"/>
            <a:ext cx="763284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331640" y="134076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Raming van 30 september 2020, herhaald op 30 oktober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07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03648" y="112474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Aanpassing meerjarenplan 2 op GR 17 december 2020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677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259632" y="5517232"/>
            <a:ext cx="6480720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6624736" cy="3240945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4437698"/>
            <a:ext cx="6624736" cy="158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7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03648" y="1052736"/>
            <a:ext cx="193514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u="sng" dirty="0" smtClean="0">
                <a:effectLst/>
                <a:latin typeface="Calibri"/>
                <a:ea typeface="Calibri"/>
                <a:cs typeface="Times New Roman"/>
              </a:rPr>
              <a:t>CBS 8 januari 2021</a:t>
            </a:r>
            <a:endParaRPr lang="nl-BE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1556792"/>
            <a:ext cx="5760720" cy="978535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2636912"/>
            <a:ext cx="5760720" cy="352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1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38375"/>
            <a:ext cx="72008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28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1340768"/>
            <a:ext cx="5760720" cy="6769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262188"/>
            <a:ext cx="57626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29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61105" y="692696"/>
            <a:ext cx="6048752" cy="2376264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05121" y="2996952"/>
            <a:ext cx="5760720" cy="32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22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253</TotalTime>
  <Words>83</Words>
  <Application>Microsoft Office PowerPoint</Application>
  <PresentationFormat>Diavoorstelling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Punaise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13</cp:revision>
  <dcterms:created xsi:type="dcterms:W3CDTF">2021-11-15T16:44:59Z</dcterms:created>
  <dcterms:modified xsi:type="dcterms:W3CDTF">2021-11-17T19:56:33Z</dcterms:modified>
</cp:coreProperties>
</file>